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428" y="192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18/6/2021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ΚΑΣΑΠΟΓΛΟΥ ΑΓΗΣΙΛΑΟΣ ΚΑΙ ΣΙΑ ΕΤΕΡΟΡΥΘΜΟΣ ΕΤΑΙΡΕΙΑ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Κρήτης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αναβάθμιση των πολύ μικρών, μικρών και μεσαίων επιχειρήσεων.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49.832,00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24.916,00 € και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κ.α.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Ψηφιακές Υπηρεσίες (ψηφιακή διαφήμιση, πιστοποίηση ψηφιακής πολιτικής ασφάλειας, καταχώρηση και μεταφορά δεδομένων κ.α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196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Ependysis</cp:lastModifiedBy>
  <cp:revision>49</cp:revision>
  <dcterms:created xsi:type="dcterms:W3CDTF">2018-02-13T12:16:57Z</dcterms:created>
  <dcterms:modified xsi:type="dcterms:W3CDTF">2021-06-18T06:55:44Z</dcterms:modified>
</cp:coreProperties>
</file>