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3114" y="4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82204" y="4680942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ΚΑΣΑΠΟΓΛΟΥ ΑΓΗΣΙΛΑΟΣ ΚΑΙ ΣΙΑ ΕΤΕΡΟΡΥΘΜΟΣ ΕΤΑΙΡΕΙΑ εδρεύει στην περιφέρεια Κρήτης.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138.000,00 € εκ των οποίων η δημόσια δαπάνη ανέρχεται σε 69.000,00 €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Προϊόντων – Υπηρεσιών – 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Συσκευασία – Ετικέτα –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219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kostas magoulakis</cp:lastModifiedBy>
  <cp:revision>46</cp:revision>
  <dcterms:created xsi:type="dcterms:W3CDTF">2018-02-13T12:16:57Z</dcterms:created>
  <dcterms:modified xsi:type="dcterms:W3CDTF">2023-11-14T16:18:28Z</dcterms:modified>
</cp:coreProperties>
</file>